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63" r:id="rId2"/>
    <p:sldId id="268" r:id="rId3"/>
    <p:sldId id="267" r:id="rId4"/>
    <p:sldId id="262" r:id="rId5"/>
    <p:sldId id="261" r:id="rId6"/>
    <p:sldId id="264" r:id="rId7"/>
    <p:sldId id="265" r:id="rId8"/>
    <p:sldId id="256" r:id="rId9"/>
    <p:sldId id="260" r:id="rId10"/>
    <p:sldId id="257" r:id="rId11"/>
    <p:sldId id="258" r:id="rId12"/>
    <p:sldId id="259" r:id="rId13"/>
    <p:sldId id="271" r:id="rId14"/>
    <p:sldId id="270" r:id="rId15"/>
    <p:sldId id="272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0" autoAdjust="0"/>
    <p:restoredTop sz="94671" autoAdjust="0"/>
  </p:normalViewPr>
  <p:slideViewPr>
    <p:cSldViewPr snapToGrid="0">
      <p:cViewPr>
        <p:scale>
          <a:sx n="61" d="100"/>
          <a:sy n="61" d="100"/>
        </p:scale>
        <p:origin x="-948" y="-240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FDED5-2C42-495B-8E1B-562EBDFA9CB3}" type="datetimeFigureOut">
              <a:rPr lang="en-US" smtClean="0"/>
              <a:t>8/25/2017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65D15-C479-4D8C-B03F-374058E62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80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8452-93F6-4C2D-8AE2-20184770171E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61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2AA5-4E06-455A-A3FF-38CA106ED59F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8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DFE0D-DFBF-490E-9806-10F109897C26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7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05BE4-FC5D-41CA-A791-CA3114CF700D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8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CE50-3CEA-408D-BD68-1E387D34F17C}" type="datetime1">
              <a:rPr lang="en-US" smtClean="0"/>
              <a:t>8/25/2017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8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B0991-7261-4264-AF26-DB16F1FDF84F}" type="datetime1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6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B5F6E-3777-481D-ABF6-028FA565C9AF}" type="datetime1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1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1CE8-2532-414F-BA64-7968BBBA3D0A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4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F860-5002-4AFE-9B6F-C335810682C8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90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E085A-38C3-4C1E-AEB1-4BB76187169F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5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7AEFB-2AE2-483C-9E2A-757F8D1EB34B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92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84932-760F-4680-B07F-7D7D2BDB89D7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A54A9-E854-4151-9D54-297F1EFDA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5" b="11110"/>
          <a:stretch/>
        </p:blipFill>
        <p:spPr>
          <a:xfrm>
            <a:off x="4373879" y="1569720"/>
            <a:ext cx="3588467" cy="3337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4" y="0"/>
            <a:ext cx="12096466" cy="6561137"/>
          </a:xfrm>
        </p:spPr>
        <p:txBody>
          <a:bodyPr>
            <a:prstTxWarp prst="textCirclePour">
              <a:avLst/>
            </a:prstTxWarp>
            <a:norm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</a:t>
            </a:r>
            <a:r>
              <a:rPr lang="en-US" sz="1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তম</a:t>
            </a:r>
            <a:r>
              <a:rPr lang="en-US" sz="1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AA2C6-A74A-4EFA-9EFE-9BCEF46E64F9}" type="datetime1">
              <a:rPr lang="en-US" smtClean="0"/>
              <a:t>8/25/2017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6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1691641"/>
            <a:ext cx="4556760" cy="367034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6187440" y="1668661"/>
            <a:ext cx="5455920" cy="36933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আঃ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মান্নান</a:t>
            </a:r>
            <a:r>
              <a:rPr lang="en-US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খান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indent="0" algn="ctr">
              <a:buNone/>
            </a:pPr>
            <a:r>
              <a:rPr lang="en-US" sz="44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indent="0" algn="ctr">
              <a:buNone/>
            </a:pP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জীববিজ্ঞান</a:t>
            </a:r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indent="0" algn="ctr">
              <a:buNone/>
            </a:pPr>
            <a:r>
              <a:rPr lang="en-US" sz="4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কচুয়া</a:t>
            </a:r>
            <a:r>
              <a:rPr lang="en-US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indent="0" algn="ctr">
              <a:buNone/>
            </a:pP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কচুয়া,বাগেরহাট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92480" y="6141720"/>
            <a:ext cx="1417320" cy="564521"/>
          </a:xfrm>
        </p:spPr>
        <p:txBody>
          <a:bodyPr/>
          <a:lstStyle/>
          <a:p>
            <a:fld id="{30199407-183E-4B20-A1A2-23888C326CF4}" type="datetime1">
              <a:rPr lang="en-US" sz="2000" smtClean="0"/>
              <a:t>8/25/2017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78680" y="6385559"/>
            <a:ext cx="2468880" cy="335921"/>
          </a:xfrm>
        </p:spPr>
        <p:txBody>
          <a:bodyPr/>
          <a:lstStyle/>
          <a:p>
            <a:r>
              <a:rPr lang="en-US" sz="2400" dirty="0" err="1" smtClean="0"/>
              <a:t>আঃ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মান্নান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খান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86160" y="6370320"/>
            <a:ext cx="457200" cy="335920"/>
          </a:xfrm>
        </p:spPr>
        <p:txBody>
          <a:bodyPr/>
          <a:lstStyle/>
          <a:p>
            <a:fld id="{485A54A9-E854-4151-9D54-297F1EFDAB57}" type="slidenum">
              <a:rPr lang="en-US" sz="3200" smtClean="0"/>
              <a:t>2</a:t>
            </a:fld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621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335598"/>
            <a:ext cx="108204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5"/>
            <a:ext cx="10820400" cy="463295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বিষয়ঃজীববিজ্ঞান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অধ্যায়ঃ৪র্থ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তারিখঃ২৯/১২/২০১৫</a:t>
            </a:r>
          </a:p>
          <a:p>
            <a:pPr algn="ctr"/>
            <a:r>
              <a:rPr lang="en-US" sz="4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সময়ঃ-৪৫মিনিট</a:t>
            </a:r>
          </a:p>
          <a:p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ADFFF-A3A1-46CD-A81C-24D5C0705156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5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5"/>
          <a:stretch/>
        </p:blipFill>
        <p:spPr>
          <a:xfrm>
            <a:off x="213361" y="396240"/>
            <a:ext cx="11673840" cy="585216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1B78-19D2-4677-B4EE-8DE9FB773681}" type="datetime1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202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3"/>
          <a:stretch/>
        </p:blipFill>
        <p:spPr>
          <a:xfrm>
            <a:off x="198120" y="426720"/>
            <a:ext cx="11826240" cy="590104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A5D7-7A2D-4BEC-8CF7-6D5C309E0B70}" type="datetime1">
              <a:rPr lang="en-US" smtClean="0"/>
              <a:t>8/25/2017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7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092" y="290136"/>
            <a:ext cx="109728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endParaRPr lang="en-US" sz="4400" dirty="0" smtClean="0"/>
          </a:p>
          <a:p>
            <a:pPr algn="ctr"/>
            <a:endParaRPr lang="en-US" sz="4400" dirty="0"/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" y="2686830"/>
            <a:ext cx="2495550" cy="2560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0" y="2686830"/>
            <a:ext cx="2495550" cy="2560638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B552-EB4F-4AFC-987C-4BF9FC0E16F1}" type="datetime1">
              <a:rPr lang="en-US" smtClean="0"/>
              <a:t>8/25/2017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998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জীবানুর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লক্ষণ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4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710D-FB50-45F9-B229-94573DCB828E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dirty="0" smtClean="0"/>
              <a:t>আঃ মান্নান খান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80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840" y="304799"/>
            <a:ext cx="10546080" cy="103346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prstTxWarp prst="textChevron">
              <a:avLst/>
            </a:prstTxWarp>
            <a:no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নামঃকলেরা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5320" y="1875295"/>
            <a:ext cx="10668000" cy="4449305"/>
          </a:xfrm>
          <a:blipFill>
            <a:blip r:embed="rId5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জীবানুর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Vibrio cholera</a:t>
            </a:r>
          </a:p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আকৃতিঃ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বাঁকা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কমার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(,)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দৈর্ঘ্যঃ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১-৫ </a:t>
            </a:r>
            <a:r>
              <a:rPr lang="en-US" sz="5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মাইক্রন</a:t>
            </a:r>
            <a:endParaRPr lang="en-US" sz="54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ধরণঃ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5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নেগেটিভ</a:t>
            </a:r>
            <a:r>
              <a:rPr lang="en-US" sz="5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(-)</a:t>
            </a:r>
          </a:p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ফ্লাজেলাঃ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প্রান্তে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ফ্লাজেলাম</a:t>
            </a:r>
            <a:endParaRPr lang="en-US" sz="5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A9B4-6791-43A1-A66B-5FC5CC69C262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5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418930"/>
              </p:ext>
            </p:extLst>
          </p:nvPr>
        </p:nvGraphicFramePr>
        <p:xfrm>
          <a:off x="5105400" y="3084513"/>
          <a:ext cx="1981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Packager Shell Object" showAsIcon="1" r:id="rId3" imgW="1981800" imgH="685800" progId="Package">
                  <p:embed/>
                </p:oleObj>
              </mc:Choice>
              <mc:Fallback>
                <p:oleObj name="Packager Shell Object" showAsIcon="1" r:id="rId3" imgW="19818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3084513"/>
                        <a:ext cx="19812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5610-F5E4-4FA8-ACE8-279A2DE63727}" type="datetime1">
              <a:rPr lang="en-US" sz="2400" smtClean="0"/>
              <a:t>8/25/2017</a:t>
            </a:fld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আঃ মান্নান খান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z="2400" smtClean="0"/>
              <a:t>9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316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481" y="0"/>
            <a:ext cx="11825207" cy="11734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prstTxWarp prst="textChevron">
              <a:avLst/>
            </a:prstTxWarp>
            <a:normAutofit/>
          </a:bodyPr>
          <a:lstStyle/>
          <a:p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লক্ষণঃ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27138"/>
            <a:ext cx="12192000" cy="54784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প্রবল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উদারময়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ডায়রিয়া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২।পায়খানার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মল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থাকে,পরে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চাল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ধোয়া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জ্বর ও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বমি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৪।ঘন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ন্যায়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পায়খানার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রোগির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শুন্যতা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দিবে,ফলে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প্রস্রাব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৫।রোগির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প্রচন্ড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পিপাসা,খিঁচুনি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দেয়,রক্তচাপ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যায়,দেহ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ঠান্ডা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৬।রোগের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প্রচন্ডতায়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রোগির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চোখ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এবংদেহ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বিবর্ণ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9D62C-1E43-417C-8747-B5DE5AE8ADCC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74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673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920" y="177799"/>
            <a:ext cx="11216640" cy="9191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রোগের</a:t>
            </a:r>
            <a:r>
              <a:rPr lang="en-US" dirty="0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Shonar Bangla" pitchFamily="34" charset="0"/>
                <a:cs typeface="Shonar Bangla" pitchFamily="34" charset="0"/>
              </a:rPr>
              <a:t>প্রতিরোধ</a:t>
            </a:r>
            <a:endParaRPr lang="en-US" dirty="0">
              <a:solidFill>
                <a:srgbClr val="7030A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300" y="1384300"/>
            <a:ext cx="11468100" cy="490982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সর্বদা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ফুটিয়ে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খাদ্য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দ্রব্য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সব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সময়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ঢেকে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রাখতে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হবে,যাতে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খাবারে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মাছি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বসতে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না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পারে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-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প্রয়োজনে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সামান্য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গরম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করে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খাদ্যদ্রব্য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গ্রহন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রোগীর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ব্যবহার্য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সকল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কিছু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পুড়িয়ে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ফেলতে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অথবা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সিদ্ধ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করে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রোদে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শুকাতে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দূষিত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পানি,বাসি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খাবার,রাস্তার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উন্মুক্ত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খাবার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বর্জন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সম্ভব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হলে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রোগীকে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আলাদা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বিছানায়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রাখতে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-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কোন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এলাকায়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দেখা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দিলে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সবার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ভেক্সিন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দিতে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2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591FA-8194-4750-B775-6C481155D0FB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80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200" y="207963"/>
            <a:ext cx="11468100" cy="92233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রোগের</a:t>
            </a:r>
            <a:r>
              <a:rPr lang="en-US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প্রতিকার</a:t>
            </a:r>
            <a:endParaRPr lang="en-US" dirty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" y="1249680"/>
            <a:ext cx="11478260" cy="551942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8" algn="just"/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রোগীকে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দ্রুত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হাসপাতালে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স্থানান্তর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600" b="1" dirty="0" smtClean="0">
                <a:solidFill>
                  <a:srgbClr val="C0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marL="342900" indent="-342900" algn="just">
              <a:buFontTx/>
              <a:buChar char="-"/>
            </a:pP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সম্ভব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হলে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আলাদা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রাখার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ব্যবস্থা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marL="342900" indent="-342900" algn="just">
              <a:buFontTx/>
              <a:buChar char="-"/>
            </a:pP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রোগীকে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প্রচুর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পরিমানে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ডাবের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স্যালাইন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খাওয়াতে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যাতে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ইলেক্ট্রোলাইটের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ঘাটতি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দ্রুত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পুরণ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হয়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marL="342900" indent="-342900" algn="just">
              <a:buFontTx/>
              <a:buChar char="-"/>
            </a:pP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রোগীকে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আন্টিবায়োটিক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যেমন-টেট্রাসাইক্লিন,ট্রাইমিথোপ্রিম,সালফামিথোক্সাজোল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অথবা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সিপ্রোফ্লোক্সাসিন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দ্বারা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চিকিতসা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করা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যায়</a:t>
            </a:r>
            <a:r>
              <a:rPr lang="en-US" sz="3600" b="1" dirty="0" smtClean="0">
                <a:solidFill>
                  <a:srgbClr val="00206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marL="342900" indent="-342900" algn="just">
              <a:buFontTx/>
              <a:buChar char="-"/>
            </a:pP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কলেরা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টিকা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দিলে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এ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রোগ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থেকে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রক্ষা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পাওয়া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যায়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pPr marL="342900" indent="-342900" algn="just">
              <a:buFontTx/>
              <a:buChar char="-"/>
            </a:pP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মোট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কথা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রোগীর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দেহে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যেন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পানিশুন্যতা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দেখা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না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দিতে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পারে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তার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ব্যবস্থা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করতে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হবে</a:t>
            </a:r>
            <a:r>
              <a:rPr lang="en-US" sz="3600" b="1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।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97F31-1BB4-49BB-9E88-27D6FEF6E23F}" type="datetime1">
              <a:rPr lang="en-US" sz="1800" smtClean="0"/>
              <a:t>8/25/2017</a:t>
            </a:fld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z="2400" dirty="0" smtClean="0"/>
              <a:t>আঃ মান্নান খান 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z="1800" smtClean="0"/>
              <a:t>12</a:t>
            </a:fld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96049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11798"/>
            <a:ext cx="109728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148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জীবানুর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রোগটি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ভাইরাস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ব্যাক্টেরিয়া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আক্রমনে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স্যালাইন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BBF21-1B2B-4AA5-A642-62DF4B931A3A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7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8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রোগীকে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সুস্থ্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পদক্ষেপ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কলেরা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যাতে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পদক্ষেপ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68EA-3E36-486C-AB21-E02A8E32B830}" type="datetime1">
              <a:rPr lang="en-US" smtClean="0"/>
              <a:t>8/25/2017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7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135710" cy="2346642"/>
          </a:xfrm>
          <a:prstGeom prst="upArrow">
            <a:avLst>
              <a:gd name="adj1" fmla="val 50000"/>
              <a:gd name="adj2" fmla="val 7158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>
                <a:gd name="adj" fmla="val 50057"/>
              </a:avLst>
            </a:prstTxWarp>
          </a:bodyPr>
          <a:lstStyle/>
          <a:p>
            <a:pPr algn="ctr"/>
            <a:r>
              <a:rPr lang="en-US" sz="7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79120" y="3296044"/>
            <a:ext cx="10972800" cy="27996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#।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ম্যালেরিয়া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পরজীবি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B68AE-6177-470F-9F6F-08CA695BAC3F}" type="datetime1">
              <a:rPr lang="en-US" smtClean="0"/>
              <a:t>8/25/2017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আঃ মান্নান খান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6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63881"/>
            <a:ext cx="10496550" cy="562355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60" y="381000"/>
            <a:ext cx="3076099" cy="35052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D3071-5E33-47FF-967D-CC1077AB0FD8}" type="datetime1">
              <a:rPr lang="en-US" sz="2400" smtClean="0"/>
              <a:t>8/25/2017</a:t>
            </a:fld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71160" y="6370320"/>
            <a:ext cx="2555240" cy="351160"/>
          </a:xfrm>
        </p:spPr>
        <p:txBody>
          <a:bodyPr/>
          <a:lstStyle/>
          <a:p>
            <a:r>
              <a:rPr lang="as-IN" sz="2800" dirty="0" smtClean="0"/>
              <a:t>আঃ মান্নান খান 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54A9-E854-4151-9D54-297F1EFDAB57}" type="slidenum">
              <a:rPr lang="en-US" sz="2800" smtClean="0"/>
              <a:t>16</a:t>
            </a:fld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53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</TotalTime>
  <Words>461</Words>
  <Application>Microsoft Office PowerPoint</Application>
  <PresentationFormat>Custom</PresentationFormat>
  <Paragraphs>107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স্বাগ তম    </vt:lpstr>
      <vt:lpstr>শিক্ষক পরিচিতি</vt:lpstr>
      <vt:lpstr>পাঠ পরিচিতি</vt:lpstr>
      <vt:lpstr>PowerPoint Presentation</vt:lpstr>
      <vt:lpstr>PowerPoint Presentation</vt:lpstr>
      <vt:lpstr>আজকের বিষয়</vt:lpstr>
      <vt:lpstr>শিখন ফল</vt:lpstr>
      <vt:lpstr>রোগের নামঃকলেরা</vt:lpstr>
      <vt:lpstr>PowerPoint Presentation</vt:lpstr>
      <vt:lpstr>রোগ লক্ষণঃ</vt:lpstr>
      <vt:lpstr>রোগের প্রতিরোধ</vt:lpstr>
      <vt:lpstr>রোগের প্রতিকার</vt:lpstr>
      <vt:lpstr>একক কাজ</vt:lpstr>
      <vt:lpstr>দলীয় কাজ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রোগের নামঃকলেরা</dc:title>
  <dc:creator>HERA</dc:creator>
  <cp:lastModifiedBy>HERA COMPUTER</cp:lastModifiedBy>
  <cp:revision>61</cp:revision>
  <dcterms:created xsi:type="dcterms:W3CDTF">2016-01-20T08:46:06Z</dcterms:created>
  <dcterms:modified xsi:type="dcterms:W3CDTF">2017-08-25T10:53:45Z</dcterms:modified>
</cp:coreProperties>
</file>